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32404050" cx="216042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6" roundtripDataSignature="AMtx7miLwbxFWQE75SZOqK8+Y5APW88g0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61" name="Google Shape;61;p1:notes"/>
          <p:cNvSpPr/>
          <p:nvPr>
            <p:ph idx="2" type="sldImg"/>
          </p:nvPr>
        </p:nvSpPr>
        <p:spPr>
          <a:xfrm>
            <a:off x="2286000" y="685800"/>
            <a:ext cx="228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title"/>
          </p:nvPr>
        </p:nvSpPr>
        <p:spPr>
          <a:xfrm>
            <a:off x="1079640" y="1297080"/>
            <a:ext cx="19443601" cy="5400720"/>
          </a:xfrm>
          <a:prstGeom prst="rect">
            <a:avLst/>
          </a:prstGeom>
          <a:noFill/>
          <a:ln>
            <a:noFill/>
          </a:ln>
        </p:spPr>
        <p:txBody>
          <a:bodyPr anchorCtr="0" anchor="ctr" bIns="154425" lIns="308500" spcFirstLastPara="1" rIns="308500" wrap="square" tIns="154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1079640" y="7561080"/>
            <a:ext cx="19443601" cy="2138507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/>
          <p:nvPr>
            <p:ph type="title"/>
          </p:nvPr>
        </p:nvSpPr>
        <p:spPr>
          <a:xfrm>
            <a:off x="1079640" y="1297080"/>
            <a:ext cx="19443601" cy="5400720"/>
          </a:xfrm>
          <a:prstGeom prst="rect">
            <a:avLst/>
          </a:prstGeom>
          <a:noFill/>
          <a:ln>
            <a:noFill/>
          </a:ln>
        </p:spPr>
        <p:txBody>
          <a:bodyPr anchorCtr="0" anchor="ctr" bIns="154425" lIns="308500" spcFirstLastPara="1" rIns="308500" wrap="square" tIns="154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2"/>
          <p:cNvSpPr txBox="1"/>
          <p:nvPr>
            <p:ph idx="1" type="body"/>
          </p:nvPr>
        </p:nvSpPr>
        <p:spPr>
          <a:xfrm>
            <a:off x="1079640" y="7561080"/>
            <a:ext cx="19443601" cy="10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154425" lIns="308500" spcFirstLastPara="1" rIns="308500" wrap="square" tIns="154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2"/>
          <p:cNvSpPr txBox="1"/>
          <p:nvPr>
            <p:ph idx="2" type="body"/>
          </p:nvPr>
        </p:nvSpPr>
        <p:spPr>
          <a:xfrm>
            <a:off x="1079640" y="18731159"/>
            <a:ext cx="19443601" cy="10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154425" lIns="308500" spcFirstLastPara="1" rIns="308500" wrap="square" tIns="154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 txBox="1"/>
          <p:nvPr>
            <p:ph type="title"/>
          </p:nvPr>
        </p:nvSpPr>
        <p:spPr>
          <a:xfrm>
            <a:off x="1079640" y="1297080"/>
            <a:ext cx="19443601" cy="5400720"/>
          </a:xfrm>
          <a:prstGeom prst="rect">
            <a:avLst/>
          </a:prstGeom>
          <a:noFill/>
          <a:ln>
            <a:noFill/>
          </a:ln>
        </p:spPr>
        <p:txBody>
          <a:bodyPr anchorCtr="0" anchor="ctr" bIns="154425" lIns="308500" spcFirstLastPara="1" rIns="308500" wrap="square" tIns="154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" type="body"/>
          </p:nvPr>
        </p:nvSpPr>
        <p:spPr>
          <a:xfrm>
            <a:off x="1079640" y="7561080"/>
            <a:ext cx="9488160" cy="10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154425" lIns="308500" spcFirstLastPara="1" rIns="308500" wrap="square" tIns="154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3"/>
          <p:cNvSpPr txBox="1"/>
          <p:nvPr>
            <p:ph idx="2" type="body"/>
          </p:nvPr>
        </p:nvSpPr>
        <p:spPr>
          <a:xfrm>
            <a:off x="11042640" y="7561080"/>
            <a:ext cx="9488160" cy="10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154425" lIns="308500" spcFirstLastPara="1" rIns="308500" wrap="square" tIns="154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3"/>
          <p:cNvSpPr txBox="1"/>
          <p:nvPr>
            <p:ph idx="3" type="body"/>
          </p:nvPr>
        </p:nvSpPr>
        <p:spPr>
          <a:xfrm>
            <a:off x="1079640" y="18731159"/>
            <a:ext cx="9488160" cy="10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154425" lIns="308500" spcFirstLastPara="1" rIns="308500" wrap="square" tIns="154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3"/>
          <p:cNvSpPr txBox="1"/>
          <p:nvPr>
            <p:ph idx="4" type="body"/>
          </p:nvPr>
        </p:nvSpPr>
        <p:spPr>
          <a:xfrm>
            <a:off x="11042640" y="18731159"/>
            <a:ext cx="9488160" cy="10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154425" lIns="308500" spcFirstLastPara="1" rIns="308500" wrap="square" tIns="154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4"/>
          <p:cNvSpPr txBox="1"/>
          <p:nvPr>
            <p:ph type="title"/>
          </p:nvPr>
        </p:nvSpPr>
        <p:spPr>
          <a:xfrm>
            <a:off x="1079640" y="1297080"/>
            <a:ext cx="19443601" cy="5400720"/>
          </a:xfrm>
          <a:prstGeom prst="rect">
            <a:avLst/>
          </a:prstGeom>
          <a:noFill/>
          <a:ln>
            <a:noFill/>
          </a:ln>
        </p:spPr>
        <p:txBody>
          <a:bodyPr anchorCtr="0" anchor="ctr" bIns="154425" lIns="308500" spcFirstLastPara="1" rIns="308500" wrap="square" tIns="154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" type="body"/>
          </p:nvPr>
        </p:nvSpPr>
        <p:spPr>
          <a:xfrm>
            <a:off x="1079640" y="7561080"/>
            <a:ext cx="6260760" cy="10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154425" lIns="308500" spcFirstLastPara="1" rIns="308500" wrap="square" tIns="154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4"/>
          <p:cNvSpPr txBox="1"/>
          <p:nvPr>
            <p:ph idx="2" type="body"/>
          </p:nvPr>
        </p:nvSpPr>
        <p:spPr>
          <a:xfrm>
            <a:off x="7653960" y="7561080"/>
            <a:ext cx="6260760" cy="10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154425" lIns="308500" spcFirstLastPara="1" rIns="308500" wrap="square" tIns="154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4"/>
          <p:cNvSpPr txBox="1"/>
          <p:nvPr>
            <p:ph idx="3" type="body"/>
          </p:nvPr>
        </p:nvSpPr>
        <p:spPr>
          <a:xfrm>
            <a:off x="14227920" y="7561080"/>
            <a:ext cx="6260760" cy="10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154425" lIns="308500" spcFirstLastPara="1" rIns="308500" wrap="square" tIns="154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4" type="body"/>
          </p:nvPr>
        </p:nvSpPr>
        <p:spPr>
          <a:xfrm>
            <a:off x="1079640" y="18731159"/>
            <a:ext cx="6260760" cy="10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154425" lIns="308500" spcFirstLastPara="1" rIns="308500" wrap="square" tIns="154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4"/>
          <p:cNvSpPr txBox="1"/>
          <p:nvPr>
            <p:ph idx="5" type="body"/>
          </p:nvPr>
        </p:nvSpPr>
        <p:spPr>
          <a:xfrm>
            <a:off x="7653960" y="18731159"/>
            <a:ext cx="6260760" cy="10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154425" lIns="308500" spcFirstLastPara="1" rIns="308500" wrap="square" tIns="154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6" type="body"/>
          </p:nvPr>
        </p:nvSpPr>
        <p:spPr>
          <a:xfrm>
            <a:off x="14227920" y="18731159"/>
            <a:ext cx="6260760" cy="10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154425" lIns="308500" spcFirstLastPara="1" rIns="308500" wrap="square" tIns="154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/>
          <p:nvPr>
            <p:ph type="title"/>
          </p:nvPr>
        </p:nvSpPr>
        <p:spPr>
          <a:xfrm>
            <a:off x="1079640" y="1297080"/>
            <a:ext cx="19443601" cy="5400720"/>
          </a:xfrm>
          <a:prstGeom prst="rect">
            <a:avLst/>
          </a:prstGeom>
          <a:noFill/>
          <a:ln>
            <a:noFill/>
          </a:ln>
        </p:spPr>
        <p:txBody>
          <a:bodyPr anchorCtr="0" anchor="ctr" bIns="154425" lIns="308500" spcFirstLastPara="1" rIns="308500" wrap="square" tIns="154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5"/>
          <p:cNvSpPr txBox="1"/>
          <p:nvPr>
            <p:ph idx="1" type="body"/>
          </p:nvPr>
        </p:nvSpPr>
        <p:spPr>
          <a:xfrm>
            <a:off x="1079640" y="7561080"/>
            <a:ext cx="19443601" cy="21385079"/>
          </a:xfrm>
          <a:prstGeom prst="rect">
            <a:avLst/>
          </a:prstGeom>
          <a:noFill/>
          <a:ln>
            <a:noFill/>
          </a:ln>
        </p:spPr>
        <p:txBody>
          <a:bodyPr anchorCtr="0" anchor="t" bIns="154425" lIns="308500" spcFirstLastPara="1" rIns="308500" wrap="square" tIns="154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6"/>
          <p:cNvSpPr txBox="1"/>
          <p:nvPr>
            <p:ph type="title"/>
          </p:nvPr>
        </p:nvSpPr>
        <p:spPr>
          <a:xfrm>
            <a:off x="1079640" y="1297080"/>
            <a:ext cx="19443601" cy="5400720"/>
          </a:xfrm>
          <a:prstGeom prst="rect">
            <a:avLst/>
          </a:prstGeom>
          <a:noFill/>
          <a:ln>
            <a:noFill/>
          </a:ln>
        </p:spPr>
        <p:txBody>
          <a:bodyPr anchorCtr="0" anchor="ctr" bIns="154425" lIns="308500" spcFirstLastPara="1" rIns="308500" wrap="square" tIns="154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6"/>
          <p:cNvSpPr txBox="1"/>
          <p:nvPr>
            <p:ph idx="1" type="body"/>
          </p:nvPr>
        </p:nvSpPr>
        <p:spPr>
          <a:xfrm>
            <a:off x="1079640" y="7561080"/>
            <a:ext cx="9488160" cy="21385079"/>
          </a:xfrm>
          <a:prstGeom prst="rect">
            <a:avLst/>
          </a:prstGeom>
          <a:noFill/>
          <a:ln>
            <a:noFill/>
          </a:ln>
        </p:spPr>
        <p:txBody>
          <a:bodyPr anchorCtr="0" anchor="t" bIns="154425" lIns="308500" spcFirstLastPara="1" rIns="308500" wrap="square" tIns="154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6"/>
          <p:cNvSpPr txBox="1"/>
          <p:nvPr>
            <p:ph idx="2" type="body"/>
          </p:nvPr>
        </p:nvSpPr>
        <p:spPr>
          <a:xfrm>
            <a:off x="11042640" y="7561080"/>
            <a:ext cx="9488160" cy="21385079"/>
          </a:xfrm>
          <a:prstGeom prst="rect">
            <a:avLst/>
          </a:prstGeom>
          <a:noFill/>
          <a:ln>
            <a:noFill/>
          </a:ln>
        </p:spPr>
        <p:txBody>
          <a:bodyPr anchorCtr="0" anchor="t" bIns="154425" lIns="308500" spcFirstLastPara="1" rIns="308500" wrap="square" tIns="154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7"/>
          <p:cNvSpPr txBox="1"/>
          <p:nvPr>
            <p:ph type="title"/>
          </p:nvPr>
        </p:nvSpPr>
        <p:spPr>
          <a:xfrm>
            <a:off x="1079640" y="1297080"/>
            <a:ext cx="19443601" cy="5400720"/>
          </a:xfrm>
          <a:prstGeom prst="rect">
            <a:avLst/>
          </a:prstGeom>
          <a:noFill/>
          <a:ln>
            <a:noFill/>
          </a:ln>
        </p:spPr>
        <p:txBody>
          <a:bodyPr anchorCtr="0" anchor="ctr" bIns="154425" lIns="308500" spcFirstLastPara="1" rIns="308500" wrap="square" tIns="154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8"/>
          <p:cNvSpPr txBox="1"/>
          <p:nvPr>
            <p:ph idx="1" type="subTitle"/>
          </p:nvPr>
        </p:nvSpPr>
        <p:spPr>
          <a:xfrm>
            <a:off x="1079640" y="1297080"/>
            <a:ext cx="19443601" cy="2503583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9"/>
          <p:cNvSpPr txBox="1"/>
          <p:nvPr>
            <p:ph type="title"/>
          </p:nvPr>
        </p:nvSpPr>
        <p:spPr>
          <a:xfrm>
            <a:off x="1079640" y="1297080"/>
            <a:ext cx="19443601" cy="5400720"/>
          </a:xfrm>
          <a:prstGeom prst="rect">
            <a:avLst/>
          </a:prstGeom>
          <a:noFill/>
          <a:ln>
            <a:noFill/>
          </a:ln>
        </p:spPr>
        <p:txBody>
          <a:bodyPr anchorCtr="0" anchor="ctr" bIns="154425" lIns="308500" spcFirstLastPara="1" rIns="308500" wrap="square" tIns="154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1" type="body"/>
          </p:nvPr>
        </p:nvSpPr>
        <p:spPr>
          <a:xfrm>
            <a:off x="1079640" y="7561080"/>
            <a:ext cx="9488160" cy="10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154425" lIns="308500" spcFirstLastPara="1" rIns="308500" wrap="square" tIns="154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9"/>
          <p:cNvSpPr txBox="1"/>
          <p:nvPr>
            <p:ph idx="2" type="body"/>
          </p:nvPr>
        </p:nvSpPr>
        <p:spPr>
          <a:xfrm>
            <a:off x="11042640" y="7561080"/>
            <a:ext cx="9488160" cy="21385079"/>
          </a:xfrm>
          <a:prstGeom prst="rect">
            <a:avLst/>
          </a:prstGeom>
          <a:noFill/>
          <a:ln>
            <a:noFill/>
          </a:ln>
        </p:spPr>
        <p:txBody>
          <a:bodyPr anchorCtr="0" anchor="t" bIns="154425" lIns="308500" spcFirstLastPara="1" rIns="308500" wrap="square" tIns="154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9"/>
          <p:cNvSpPr txBox="1"/>
          <p:nvPr>
            <p:ph idx="3" type="body"/>
          </p:nvPr>
        </p:nvSpPr>
        <p:spPr>
          <a:xfrm>
            <a:off x="1079640" y="18731159"/>
            <a:ext cx="9488160" cy="10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154425" lIns="308500" spcFirstLastPara="1" rIns="308500" wrap="square" tIns="154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0"/>
          <p:cNvSpPr txBox="1"/>
          <p:nvPr>
            <p:ph type="title"/>
          </p:nvPr>
        </p:nvSpPr>
        <p:spPr>
          <a:xfrm>
            <a:off x="1079640" y="1297080"/>
            <a:ext cx="19443601" cy="5400720"/>
          </a:xfrm>
          <a:prstGeom prst="rect">
            <a:avLst/>
          </a:prstGeom>
          <a:noFill/>
          <a:ln>
            <a:noFill/>
          </a:ln>
        </p:spPr>
        <p:txBody>
          <a:bodyPr anchorCtr="0" anchor="ctr" bIns="154425" lIns="308500" spcFirstLastPara="1" rIns="308500" wrap="square" tIns="154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0"/>
          <p:cNvSpPr txBox="1"/>
          <p:nvPr>
            <p:ph idx="1" type="body"/>
          </p:nvPr>
        </p:nvSpPr>
        <p:spPr>
          <a:xfrm>
            <a:off x="1079640" y="7561080"/>
            <a:ext cx="9488160" cy="21385079"/>
          </a:xfrm>
          <a:prstGeom prst="rect">
            <a:avLst/>
          </a:prstGeom>
          <a:noFill/>
          <a:ln>
            <a:noFill/>
          </a:ln>
        </p:spPr>
        <p:txBody>
          <a:bodyPr anchorCtr="0" anchor="t" bIns="154425" lIns="308500" spcFirstLastPara="1" rIns="308500" wrap="square" tIns="154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2" type="body"/>
          </p:nvPr>
        </p:nvSpPr>
        <p:spPr>
          <a:xfrm>
            <a:off x="11042640" y="7561080"/>
            <a:ext cx="9488160" cy="10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154425" lIns="308500" spcFirstLastPara="1" rIns="308500" wrap="square" tIns="154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3" type="body"/>
          </p:nvPr>
        </p:nvSpPr>
        <p:spPr>
          <a:xfrm>
            <a:off x="11042640" y="18731159"/>
            <a:ext cx="9488160" cy="10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154425" lIns="308500" spcFirstLastPara="1" rIns="308500" wrap="square" tIns="154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/>
          <p:nvPr>
            <p:ph type="title"/>
          </p:nvPr>
        </p:nvSpPr>
        <p:spPr>
          <a:xfrm>
            <a:off x="1079640" y="1297080"/>
            <a:ext cx="19443601" cy="5400720"/>
          </a:xfrm>
          <a:prstGeom prst="rect">
            <a:avLst/>
          </a:prstGeom>
          <a:noFill/>
          <a:ln>
            <a:noFill/>
          </a:ln>
        </p:spPr>
        <p:txBody>
          <a:bodyPr anchorCtr="0" anchor="ctr" bIns="154425" lIns="308500" spcFirstLastPara="1" rIns="308500" wrap="square" tIns="154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" type="body"/>
          </p:nvPr>
        </p:nvSpPr>
        <p:spPr>
          <a:xfrm>
            <a:off x="1079640" y="7561080"/>
            <a:ext cx="9488160" cy="10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154425" lIns="308500" spcFirstLastPara="1" rIns="308500" wrap="square" tIns="154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11042640" y="7561080"/>
            <a:ext cx="9488160" cy="10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154425" lIns="308500" spcFirstLastPara="1" rIns="308500" wrap="square" tIns="154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3" type="body"/>
          </p:nvPr>
        </p:nvSpPr>
        <p:spPr>
          <a:xfrm>
            <a:off x="1079640" y="18731159"/>
            <a:ext cx="19443601" cy="10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154425" lIns="308500" spcFirstLastPara="1" rIns="308500" wrap="square" tIns="154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1079640" y="1297080"/>
            <a:ext cx="19443601" cy="5400720"/>
          </a:xfrm>
          <a:prstGeom prst="rect">
            <a:avLst/>
          </a:prstGeom>
          <a:noFill/>
          <a:ln>
            <a:noFill/>
          </a:ln>
        </p:spPr>
        <p:txBody>
          <a:bodyPr anchorCtr="0" anchor="ctr" bIns="154425" lIns="308500" spcFirstLastPara="1" rIns="308500" wrap="square" tIns="154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1079640" y="7561080"/>
            <a:ext cx="19443601" cy="21385079"/>
          </a:xfrm>
          <a:prstGeom prst="rect">
            <a:avLst/>
          </a:prstGeom>
          <a:noFill/>
          <a:ln>
            <a:noFill/>
          </a:ln>
        </p:spPr>
        <p:txBody>
          <a:bodyPr anchorCtr="0" anchor="t" bIns="154425" lIns="308500" spcFirstLastPara="1" rIns="308500" wrap="square" tIns="154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1079280" y="30033719"/>
            <a:ext cx="5041800" cy="1725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154425" lIns="308500" spcFirstLastPara="1" rIns="308500" wrap="square" tIns="154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7380360" y="30033719"/>
            <a:ext cx="6842160" cy="1725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154425" lIns="308500" spcFirstLastPara="1" rIns="308500" wrap="square" tIns="154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15481080" y="30033719"/>
            <a:ext cx="5041800" cy="1725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154425" lIns="308500" spcFirstLastPara="1" rIns="308500" wrap="square" tIns="154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"/>
          <p:cNvSpPr/>
          <p:nvPr/>
        </p:nvSpPr>
        <p:spPr>
          <a:xfrm>
            <a:off x="1173239" y="9092362"/>
            <a:ext cx="9055098" cy="4015631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cap="rnd" cmpd="sng" w="9525">
            <a:solidFill>
              <a:srgbClr val="538CD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pt-BR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Escreva o texto em um único parágrafo, letra Arial 30, normal, justificado.</a:t>
            </a:r>
            <a:endParaRPr b="0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"/>
          <p:cNvSpPr/>
          <p:nvPr/>
        </p:nvSpPr>
        <p:spPr>
          <a:xfrm>
            <a:off x="963719" y="17901118"/>
            <a:ext cx="9264617" cy="12011052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cap="rnd" cmpd="sng" w="9525">
            <a:solidFill>
              <a:srgbClr val="538CD5"/>
            </a:solidFill>
            <a:prstDash val="solid"/>
            <a:bevel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pt-BR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Descrever o método utilizado. Letra Arial 30, normal, justificado.</a:t>
            </a:r>
            <a:endParaRPr b="0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"/>
          <p:cNvSpPr/>
          <p:nvPr/>
        </p:nvSpPr>
        <p:spPr>
          <a:xfrm>
            <a:off x="1132764" y="7897556"/>
            <a:ext cx="8999610" cy="720719"/>
          </a:xfrm>
          <a:custGeom>
            <a:rect b="b" l="l" r="r" t="t"/>
            <a:pathLst>
              <a:path extrusionOk="0" h="2004" w="25001">
                <a:moveTo>
                  <a:pt x="333" y="0"/>
                </a:moveTo>
                <a:cubicBezTo>
                  <a:pt x="166" y="0"/>
                  <a:pt x="0" y="166"/>
                  <a:pt x="0" y="333"/>
                </a:cubicBezTo>
                <a:lnTo>
                  <a:pt x="0" y="1669"/>
                </a:lnTo>
                <a:cubicBezTo>
                  <a:pt x="0" y="1836"/>
                  <a:pt x="166" y="2003"/>
                  <a:pt x="333" y="2003"/>
                </a:cubicBezTo>
                <a:lnTo>
                  <a:pt x="24666" y="2003"/>
                </a:lnTo>
                <a:cubicBezTo>
                  <a:pt x="24833" y="2003"/>
                  <a:pt x="25000" y="1836"/>
                  <a:pt x="25000" y="1669"/>
                </a:cubicBezTo>
                <a:lnTo>
                  <a:pt x="25000" y="333"/>
                </a:lnTo>
                <a:cubicBezTo>
                  <a:pt x="25000" y="166"/>
                  <a:pt x="24833" y="0"/>
                  <a:pt x="24666" y="0"/>
                </a:cubicBezTo>
                <a:lnTo>
                  <a:pt x="333" y="0"/>
                </a:lnTo>
              </a:path>
            </a:pathLst>
          </a:custGeom>
          <a:solidFill>
            <a:schemeClr val="dk2"/>
          </a:solidFill>
          <a:ln cap="flat" cmpd="sng" w="9525">
            <a:solidFill>
              <a:srgbClr val="538CD5"/>
            </a:solidFill>
            <a:prstDash val="solid"/>
            <a:bevel/>
            <a:headEnd len="sm" w="sm" type="none"/>
            <a:tailEnd len="sm" w="sm" type="none"/>
          </a:ln>
        </p:spPr>
        <p:txBody>
          <a:bodyPr anchorCtr="0" anchor="ctr" bIns="32750" lIns="65150" spcFirstLastPara="1" rIns="65150" wrap="square" tIns="327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pt-BR" sz="4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INTRODUÇÃO</a:t>
            </a:r>
            <a:endParaRPr b="0" i="0" sz="4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"/>
          <p:cNvSpPr/>
          <p:nvPr/>
        </p:nvSpPr>
        <p:spPr>
          <a:xfrm>
            <a:off x="1004244" y="16650024"/>
            <a:ext cx="9126690" cy="720719"/>
          </a:xfrm>
          <a:custGeom>
            <a:rect b="b" l="l" r="r" t="t"/>
            <a:pathLst>
              <a:path extrusionOk="0" h="2004" w="24930">
                <a:moveTo>
                  <a:pt x="333" y="0"/>
                </a:moveTo>
                <a:cubicBezTo>
                  <a:pt x="166" y="0"/>
                  <a:pt x="0" y="166"/>
                  <a:pt x="0" y="333"/>
                </a:cubicBezTo>
                <a:lnTo>
                  <a:pt x="0" y="1669"/>
                </a:lnTo>
                <a:cubicBezTo>
                  <a:pt x="0" y="1836"/>
                  <a:pt x="166" y="2003"/>
                  <a:pt x="333" y="2003"/>
                </a:cubicBezTo>
                <a:lnTo>
                  <a:pt x="24595" y="2003"/>
                </a:lnTo>
                <a:cubicBezTo>
                  <a:pt x="24762" y="2003"/>
                  <a:pt x="24929" y="1836"/>
                  <a:pt x="24929" y="1669"/>
                </a:cubicBezTo>
                <a:lnTo>
                  <a:pt x="24929" y="333"/>
                </a:lnTo>
                <a:cubicBezTo>
                  <a:pt x="24929" y="166"/>
                  <a:pt x="24762" y="0"/>
                  <a:pt x="24595" y="0"/>
                </a:cubicBezTo>
                <a:lnTo>
                  <a:pt x="333" y="0"/>
                </a:lnTo>
              </a:path>
            </a:pathLst>
          </a:custGeom>
          <a:solidFill>
            <a:schemeClr val="dk2"/>
          </a:solidFill>
          <a:ln cap="flat" cmpd="sng" w="9525">
            <a:solidFill>
              <a:srgbClr val="538CD5"/>
            </a:solidFill>
            <a:prstDash val="solid"/>
            <a:bevel/>
            <a:headEnd len="sm" w="sm" type="none"/>
            <a:tailEnd len="sm" w="sm" type="none"/>
          </a:ln>
        </p:spPr>
        <p:txBody>
          <a:bodyPr anchorCtr="0" anchor="ctr" bIns="32750" lIns="65150" spcFirstLastPara="1" rIns="65150" wrap="square" tIns="327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pt-BR" sz="4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MÉTODO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"/>
          <p:cNvSpPr/>
          <p:nvPr/>
        </p:nvSpPr>
        <p:spPr>
          <a:xfrm>
            <a:off x="1173239" y="13445278"/>
            <a:ext cx="8998170" cy="718920"/>
          </a:xfrm>
          <a:custGeom>
            <a:rect b="b" l="l" r="r" t="t"/>
            <a:pathLst>
              <a:path extrusionOk="0" h="1999" w="24997">
                <a:moveTo>
                  <a:pt x="333" y="0"/>
                </a:moveTo>
                <a:cubicBezTo>
                  <a:pt x="166" y="0"/>
                  <a:pt x="0" y="166"/>
                  <a:pt x="0" y="333"/>
                </a:cubicBezTo>
                <a:lnTo>
                  <a:pt x="0" y="1665"/>
                </a:lnTo>
                <a:cubicBezTo>
                  <a:pt x="0" y="1831"/>
                  <a:pt x="166" y="1998"/>
                  <a:pt x="333" y="1998"/>
                </a:cubicBezTo>
                <a:lnTo>
                  <a:pt x="24663" y="1998"/>
                </a:lnTo>
                <a:cubicBezTo>
                  <a:pt x="24829" y="1998"/>
                  <a:pt x="24996" y="1831"/>
                  <a:pt x="24996" y="1665"/>
                </a:cubicBezTo>
                <a:lnTo>
                  <a:pt x="24996" y="333"/>
                </a:lnTo>
                <a:cubicBezTo>
                  <a:pt x="24996" y="166"/>
                  <a:pt x="24829" y="0"/>
                  <a:pt x="24663" y="0"/>
                </a:cubicBezTo>
                <a:lnTo>
                  <a:pt x="333" y="0"/>
                </a:lnTo>
              </a:path>
            </a:pathLst>
          </a:custGeom>
          <a:solidFill>
            <a:schemeClr val="dk2"/>
          </a:solidFill>
          <a:ln cap="flat" cmpd="sng" w="9525">
            <a:solidFill>
              <a:srgbClr val="538CD5"/>
            </a:solidFill>
            <a:prstDash val="solid"/>
            <a:bevel/>
            <a:headEnd len="sm" w="sm" type="none"/>
            <a:tailEnd len="sm" w="sm" type="none"/>
          </a:ln>
        </p:spPr>
        <p:txBody>
          <a:bodyPr anchorCtr="0" anchor="ctr" bIns="32750" lIns="65150" spcFirstLastPara="1" rIns="65150" wrap="square" tIns="327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pt-BR" sz="4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OBJETIVOS</a:t>
            </a:r>
            <a:endParaRPr b="0" i="0" sz="4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"/>
          <p:cNvSpPr/>
          <p:nvPr/>
        </p:nvSpPr>
        <p:spPr>
          <a:xfrm>
            <a:off x="10693651" y="27455042"/>
            <a:ext cx="9497900" cy="720719"/>
          </a:xfrm>
          <a:custGeom>
            <a:rect b="b" l="l" r="r" t="t"/>
            <a:pathLst>
              <a:path extrusionOk="0" h="2004" w="24930">
                <a:moveTo>
                  <a:pt x="333" y="0"/>
                </a:moveTo>
                <a:cubicBezTo>
                  <a:pt x="166" y="0"/>
                  <a:pt x="0" y="166"/>
                  <a:pt x="0" y="333"/>
                </a:cubicBezTo>
                <a:lnTo>
                  <a:pt x="0" y="1669"/>
                </a:lnTo>
                <a:cubicBezTo>
                  <a:pt x="0" y="1836"/>
                  <a:pt x="166" y="2003"/>
                  <a:pt x="333" y="2003"/>
                </a:cubicBezTo>
                <a:lnTo>
                  <a:pt x="24595" y="2003"/>
                </a:lnTo>
                <a:cubicBezTo>
                  <a:pt x="24762" y="2003"/>
                  <a:pt x="24929" y="1836"/>
                  <a:pt x="24929" y="1669"/>
                </a:cubicBezTo>
                <a:lnTo>
                  <a:pt x="24929" y="333"/>
                </a:lnTo>
                <a:cubicBezTo>
                  <a:pt x="24929" y="166"/>
                  <a:pt x="24762" y="0"/>
                  <a:pt x="24595" y="0"/>
                </a:cubicBezTo>
                <a:lnTo>
                  <a:pt x="333" y="0"/>
                </a:lnTo>
              </a:path>
            </a:pathLst>
          </a:custGeom>
          <a:solidFill>
            <a:schemeClr val="dk2"/>
          </a:solidFill>
          <a:ln cap="flat" cmpd="sng" w="9525">
            <a:solidFill>
              <a:srgbClr val="538CD5"/>
            </a:solidFill>
            <a:prstDash val="solid"/>
            <a:bevel/>
            <a:headEnd len="sm" w="sm" type="none"/>
            <a:tailEnd len="sm" w="sm" type="none"/>
          </a:ln>
        </p:spPr>
        <p:txBody>
          <a:bodyPr anchorCtr="0" anchor="ctr" bIns="32750" lIns="65150" spcFirstLastPara="1" rIns="65150" wrap="square" tIns="327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pt-BR" sz="4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REFERÊNCIAS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"/>
          <p:cNvSpPr/>
          <p:nvPr/>
        </p:nvSpPr>
        <p:spPr>
          <a:xfrm>
            <a:off x="10855803" y="16653434"/>
            <a:ext cx="9393956" cy="718919"/>
          </a:xfrm>
          <a:custGeom>
            <a:rect b="b" l="l" r="r" t="t"/>
            <a:pathLst>
              <a:path extrusionOk="0" h="2004" w="24797">
                <a:moveTo>
                  <a:pt x="333" y="0"/>
                </a:moveTo>
                <a:cubicBezTo>
                  <a:pt x="166" y="0"/>
                  <a:pt x="0" y="166"/>
                  <a:pt x="0" y="333"/>
                </a:cubicBezTo>
                <a:lnTo>
                  <a:pt x="0" y="1669"/>
                </a:lnTo>
                <a:cubicBezTo>
                  <a:pt x="0" y="1836"/>
                  <a:pt x="166" y="2003"/>
                  <a:pt x="333" y="2003"/>
                </a:cubicBezTo>
                <a:lnTo>
                  <a:pt x="24463" y="2003"/>
                </a:lnTo>
                <a:cubicBezTo>
                  <a:pt x="24629" y="2003"/>
                  <a:pt x="24796" y="1836"/>
                  <a:pt x="24796" y="1669"/>
                </a:cubicBezTo>
                <a:lnTo>
                  <a:pt x="24796" y="333"/>
                </a:lnTo>
                <a:cubicBezTo>
                  <a:pt x="24796" y="166"/>
                  <a:pt x="24629" y="0"/>
                  <a:pt x="24463" y="0"/>
                </a:cubicBezTo>
                <a:lnTo>
                  <a:pt x="333" y="0"/>
                </a:lnTo>
              </a:path>
            </a:pathLst>
          </a:custGeom>
          <a:solidFill>
            <a:schemeClr val="dk2"/>
          </a:solidFill>
          <a:ln cap="flat" cmpd="sng" w="9525">
            <a:solidFill>
              <a:srgbClr val="538CD5"/>
            </a:solidFill>
            <a:prstDash val="solid"/>
            <a:bevel/>
            <a:headEnd len="sm" w="sm" type="none"/>
            <a:tailEnd len="sm" w="sm" type="none"/>
          </a:ln>
        </p:spPr>
        <p:txBody>
          <a:bodyPr anchorCtr="0" anchor="ctr" bIns="32750" lIns="65150" spcFirstLastPara="1" rIns="65150" wrap="square" tIns="327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pt-BR" sz="4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CONSIDERAÇÕES FINAIS</a:t>
            </a:r>
            <a:endParaRPr b="0" i="0" sz="4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"/>
          <p:cNvSpPr/>
          <p:nvPr/>
        </p:nvSpPr>
        <p:spPr>
          <a:xfrm>
            <a:off x="63360" y="-136440"/>
            <a:ext cx="295560" cy="29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"/>
          <p:cNvSpPr/>
          <p:nvPr/>
        </p:nvSpPr>
        <p:spPr>
          <a:xfrm>
            <a:off x="63360" y="-136440"/>
            <a:ext cx="295560" cy="29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"/>
          <p:cNvSpPr/>
          <p:nvPr/>
        </p:nvSpPr>
        <p:spPr>
          <a:xfrm>
            <a:off x="63360" y="-136440"/>
            <a:ext cx="295560" cy="29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"/>
          <p:cNvSpPr/>
          <p:nvPr/>
        </p:nvSpPr>
        <p:spPr>
          <a:xfrm>
            <a:off x="174600" y="-465120"/>
            <a:ext cx="304920" cy="304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"/>
          <p:cNvSpPr/>
          <p:nvPr/>
        </p:nvSpPr>
        <p:spPr>
          <a:xfrm>
            <a:off x="10730575" y="17922267"/>
            <a:ext cx="9414780" cy="6713685"/>
          </a:xfrm>
          <a:prstGeom prst="rect">
            <a:avLst/>
          </a:prstGeom>
          <a:noFill/>
          <a:ln cap="rnd" cmpd="sng" w="9525">
            <a:solidFill>
              <a:srgbClr val="538CD5"/>
            </a:solidFill>
            <a:prstDash val="solid"/>
            <a:bevel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pt-BR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Descrever de forma objetiva as considerações finais. Letra Arial 30, normal, justificado.</a:t>
            </a:r>
            <a:endParaRPr b="0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1"/>
          <p:cNvSpPr/>
          <p:nvPr/>
        </p:nvSpPr>
        <p:spPr>
          <a:xfrm>
            <a:off x="10802144" y="9050529"/>
            <a:ext cx="9414780" cy="6918687"/>
          </a:xfrm>
          <a:prstGeom prst="rect">
            <a:avLst/>
          </a:prstGeom>
          <a:noFill/>
          <a:ln cap="rnd" cmpd="sng" w="9525">
            <a:solidFill>
              <a:srgbClr val="538CD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pt-BR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Descrever de forma objetiva os resultados, letra Arial 30, normal, justificado.</a:t>
            </a:r>
            <a:endParaRPr b="0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1"/>
          <p:cNvSpPr/>
          <p:nvPr/>
        </p:nvSpPr>
        <p:spPr>
          <a:xfrm>
            <a:off x="10802144" y="7938698"/>
            <a:ext cx="9414780" cy="720719"/>
          </a:xfrm>
          <a:custGeom>
            <a:rect b="b" l="l" r="r" t="t"/>
            <a:pathLst>
              <a:path extrusionOk="0" h="2004" w="25001">
                <a:moveTo>
                  <a:pt x="333" y="0"/>
                </a:moveTo>
                <a:cubicBezTo>
                  <a:pt x="166" y="0"/>
                  <a:pt x="0" y="166"/>
                  <a:pt x="0" y="333"/>
                </a:cubicBezTo>
                <a:lnTo>
                  <a:pt x="0" y="1669"/>
                </a:lnTo>
                <a:cubicBezTo>
                  <a:pt x="0" y="1836"/>
                  <a:pt x="166" y="2003"/>
                  <a:pt x="333" y="2003"/>
                </a:cubicBezTo>
                <a:lnTo>
                  <a:pt x="24666" y="2003"/>
                </a:lnTo>
                <a:cubicBezTo>
                  <a:pt x="24833" y="2003"/>
                  <a:pt x="25000" y="1836"/>
                  <a:pt x="25000" y="1669"/>
                </a:cubicBezTo>
                <a:lnTo>
                  <a:pt x="25000" y="333"/>
                </a:lnTo>
                <a:cubicBezTo>
                  <a:pt x="25000" y="166"/>
                  <a:pt x="24833" y="0"/>
                  <a:pt x="24666" y="0"/>
                </a:cubicBezTo>
                <a:lnTo>
                  <a:pt x="333" y="0"/>
                </a:lnTo>
              </a:path>
            </a:pathLst>
          </a:custGeom>
          <a:solidFill>
            <a:schemeClr val="dk2"/>
          </a:solidFill>
          <a:ln cap="flat" cmpd="sng" w="9525">
            <a:solidFill>
              <a:srgbClr val="538CD5"/>
            </a:solidFill>
            <a:prstDash val="solid"/>
            <a:bevel/>
            <a:headEnd len="sm" w="sm" type="none"/>
            <a:tailEnd len="sm" w="sm" type="none"/>
          </a:ln>
        </p:spPr>
        <p:txBody>
          <a:bodyPr anchorCtr="0" anchor="ctr" bIns="32750" lIns="65150" spcFirstLastPara="1" rIns="65150" wrap="square" tIns="327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pt-BR" sz="4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RESULTADOS</a:t>
            </a:r>
            <a:endParaRPr b="0" i="0" sz="4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1"/>
          <p:cNvSpPr/>
          <p:nvPr/>
        </p:nvSpPr>
        <p:spPr>
          <a:xfrm>
            <a:off x="174600" y="4864125"/>
            <a:ext cx="20970900" cy="1573128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6350" lvl="0" marL="109854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3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TÍTULO DO TRABALHO </a:t>
            </a:r>
            <a:r>
              <a:rPr b="1" i="0" lang="pt-BR" sz="35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(Deve ser claro e conciso, refletindo seu conteúdo, maiúscula, negrito, centralizado, espaço simples)</a:t>
            </a:r>
            <a:endParaRPr b="1" i="0" sz="3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6350" lvl="0" marL="109854" marR="0" rtl="0" algn="ctr">
              <a:lnSpc>
                <a:spcPct val="107000"/>
              </a:lnSpc>
              <a:spcBef>
                <a:spcPts val="5"/>
              </a:spcBef>
              <a:spcAft>
                <a:spcPts val="5"/>
              </a:spcAft>
              <a:buNone/>
            </a:pPr>
            <a:r>
              <a:rPr b="1" i="0" lang="pt-BR" sz="3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3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1"/>
          <p:cNvSpPr/>
          <p:nvPr/>
        </p:nvSpPr>
        <p:spPr>
          <a:xfrm>
            <a:off x="1320950" y="6647570"/>
            <a:ext cx="17564100" cy="138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3500" u="sng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Xxxxxx</a:t>
            </a:r>
            <a:r>
              <a:rPr b="0" baseline="30000" i="0" lang="pt-BR" sz="3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b="0" i="0" lang="pt-BR" sz="3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; Yyyyyyyy</a:t>
            </a:r>
            <a:r>
              <a:rPr b="0" baseline="30000" i="0" lang="pt-BR" sz="3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b="0" i="0" lang="pt-BR" sz="3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; Zzzzzz</a:t>
            </a:r>
            <a:r>
              <a:rPr b="0" baseline="30000" i="0" lang="pt-BR" sz="3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b="0" i="0" lang="pt-BR" sz="3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b="0" i="0" sz="35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35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(Normal, Centralizado)</a:t>
            </a:r>
            <a:endParaRPr b="0" i="0" sz="35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6350" lvl="0" marL="6350" marR="0" rtl="0" algn="r">
              <a:lnSpc>
                <a:spcPct val="95000"/>
              </a:lnSpc>
              <a:spcBef>
                <a:spcPts val="0"/>
              </a:spcBef>
              <a:spcAft>
                <a:spcPts val="5"/>
              </a:spcAft>
              <a:buNone/>
            </a:pPr>
            <a:r>
              <a:t/>
            </a:r>
            <a:endParaRPr b="0" i="1" sz="3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1"/>
          <p:cNvSpPr/>
          <p:nvPr/>
        </p:nvSpPr>
        <p:spPr>
          <a:xfrm>
            <a:off x="1132764" y="14578783"/>
            <a:ext cx="8998170" cy="146448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cap="rnd" cmpd="sng" w="9525">
            <a:solidFill>
              <a:srgbClr val="538CD5"/>
            </a:solidFill>
            <a:prstDash val="solid"/>
            <a:bevel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pt-BR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Relatar o objetivo do estudo de forma concisa. Letra Arial 30, normal, justificado.</a:t>
            </a:r>
            <a:endParaRPr b="0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"/>
          <p:cNvSpPr/>
          <p:nvPr/>
        </p:nvSpPr>
        <p:spPr>
          <a:xfrm>
            <a:off x="10679831" y="24837181"/>
            <a:ext cx="9465524" cy="720719"/>
          </a:xfrm>
          <a:custGeom>
            <a:rect b="b" l="l" r="r" t="t"/>
            <a:pathLst>
              <a:path extrusionOk="0" h="2004" w="24797">
                <a:moveTo>
                  <a:pt x="333" y="0"/>
                </a:moveTo>
                <a:cubicBezTo>
                  <a:pt x="166" y="0"/>
                  <a:pt x="0" y="166"/>
                  <a:pt x="0" y="333"/>
                </a:cubicBezTo>
                <a:lnTo>
                  <a:pt x="0" y="1669"/>
                </a:lnTo>
                <a:cubicBezTo>
                  <a:pt x="0" y="1836"/>
                  <a:pt x="166" y="2003"/>
                  <a:pt x="333" y="2003"/>
                </a:cubicBezTo>
                <a:lnTo>
                  <a:pt x="24463" y="2003"/>
                </a:lnTo>
                <a:cubicBezTo>
                  <a:pt x="24629" y="2003"/>
                  <a:pt x="24796" y="1836"/>
                  <a:pt x="24796" y="1669"/>
                </a:cubicBezTo>
                <a:lnTo>
                  <a:pt x="24796" y="333"/>
                </a:lnTo>
                <a:cubicBezTo>
                  <a:pt x="24796" y="166"/>
                  <a:pt x="24629" y="0"/>
                  <a:pt x="24463" y="0"/>
                </a:cubicBezTo>
                <a:lnTo>
                  <a:pt x="333" y="0"/>
                </a:lnTo>
              </a:path>
            </a:pathLst>
          </a:custGeom>
          <a:solidFill>
            <a:schemeClr val="dk2"/>
          </a:solidFill>
          <a:ln cap="flat" cmpd="sng" w="9525">
            <a:solidFill>
              <a:srgbClr val="538CD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2750" lIns="65150" spcFirstLastPara="1" rIns="65150" wrap="square" tIns="327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pt-BR" sz="4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DESCRITORES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1"/>
          <p:cNvSpPr/>
          <p:nvPr/>
        </p:nvSpPr>
        <p:spPr>
          <a:xfrm>
            <a:off x="10723336" y="25784920"/>
            <a:ext cx="9465524" cy="1427063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cap="rnd" cmpd="sng" w="9525">
            <a:solidFill>
              <a:srgbClr val="538CD5"/>
            </a:solidFill>
            <a:prstDash val="solid"/>
            <a:bevel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6350" lvl="0" marL="6350" marR="0" rtl="0" algn="just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Descritores:</a:t>
            </a:r>
            <a:endParaRPr/>
          </a:p>
          <a:p>
            <a:pPr indent="-6350" lvl="0" marL="6350" marR="0" rtl="0" algn="just">
              <a:lnSpc>
                <a:spcPct val="103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t/>
            </a:r>
            <a:endParaRPr b="0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6350" lvl="0" marL="6350" marR="0" rtl="0" algn="just">
              <a:lnSpc>
                <a:spcPct val="103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b="0" i="0" lang="pt-BR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Fomento:  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"/>
          <p:cNvSpPr txBox="1"/>
          <p:nvPr/>
        </p:nvSpPr>
        <p:spPr>
          <a:xfrm>
            <a:off x="10695273" y="28373864"/>
            <a:ext cx="9521650" cy="1538306"/>
          </a:xfrm>
          <a:prstGeom prst="rect">
            <a:avLst/>
          </a:prstGeom>
          <a:noFill/>
          <a:ln cap="rnd" cmpd="sng" w="9525">
            <a:solidFill>
              <a:srgbClr val="538CD5"/>
            </a:solidFill>
            <a:prstDash val="solid"/>
            <a:bevel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6350" lvl="0" marL="6350" marR="0" rt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1.  </a:t>
            </a:r>
            <a:endParaRPr/>
          </a:p>
          <a:p>
            <a:pPr indent="-6350" lvl="0" marL="6350" marR="0" rtl="0" algn="just">
              <a:lnSpc>
                <a:spcPct val="107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b="0" i="0" lang="pt-BR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2.</a:t>
            </a:r>
            <a:endParaRPr/>
          </a:p>
          <a:p>
            <a:pPr indent="-6350" lvl="0" marL="6350" marR="0" rtl="0" algn="just">
              <a:lnSpc>
                <a:spcPct val="107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b="0" i="0" lang="pt-BR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3.</a:t>
            </a:r>
            <a:endParaRPr/>
          </a:p>
        </p:txBody>
      </p:sp>
      <p:sp>
        <p:nvSpPr>
          <p:cNvPr id="83" name="Google Shape;83;p1"/>
          <p:cNvSpPr txBox="1"/>
          <p:nvPr/>
        </p:nvSpPr>
        <p:spPr>
          <a:xfrm>
            <a:off x="963720" y="30596387"/>
            <a:ext cx="19253203" cy="923330"/>
          </a:xfrm>
          <a:prstGeom prst="rect">
            <a:avLst/>
          </a:prstGeom>
          <a:noFill/>
          <a:ln cap="rnd" cmpd="sng" w="9525">
            <a:solidFill>
              <a:srgbClr val="538CD5"/>
            </a:solidFill>
            <a:prstDash val="solid"/>
            <a:bevel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1" lang="pt-BR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b="0" i="1" lang="pt-BR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Categoria profissional/grau acadêmico;Nome da instituição de origem; cidade, Estado. E-mail.</a:t>
            </a:r>
            <a:endParaRPr b="0" i="0" sz="18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1" lang="pt-BR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b="0" i="1" lang="pt-BR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......</a:t>
            </a:r>
            <a:endParaRPr b="0" i="0" sz="18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1" lang="pt-BR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b="0" i="1" lang="pt-BR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.......</a:t>
            </a:r>
            <a:endParaRPr b="0" i="0" sz="18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4" name="Google Shape;84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4600" y="152400"/>
            <a:ext cx="21307625" cy="426152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/>
          <p:nvPr/>
        </p:nvSpPr>
        <p:spPr>
          <a:xfrm>
            <a:off x="63358" y="31770025"/>
            <a:ext cx="21604276" cy="720724"/>
          </a:xfrm>
          <a:custGeom>
            <a:rect b="b" l="l" r="r" t="t"/>
            <a:pathLst>
              <a:path extrusionOk="0" h="2004" w="24930">
                <a:moveTo>
                  <a:pt x="333" y="0"/>
                </a:moveTo>
                <a:cubicBezTo>
                  <a:pt x="166" y="0"/>
                  <a:pt x="0" y="166"/>
                  <a:pt x="0" y="333"/>
                </a:cubicBezTo>
                <a:lnTo>
                  <a:pt x="0" y="1669"/>
                </a:lnTo>
                <a:cubicBezTo>
                  <a:pt x="0" y="1836"/>
                  <a:pt x="166" y="2003"/>
                  <a:pt x="333" y="2003"/>
                </a:cubicBezTo>
                <a:lnTo>
                  <a:pt x="24595" y="2003"/>
                </a:lnTo>
                <a:cubicBezTo>
                  <a:pt x="24762" y="2003"/>
                  <a:pt x="24929" y="1836"/>
                  <a:pt x="24929" y="1669"/>
                </a:cubicBezTo>
                <a:lnTo>
                  <a:pt x="24929" y="333"/>
                </a:lnTo>
                <a:cubicBezTo>
                  <a:pt x="24929" y="166"/>
                  <a:pt x="24762" y="0"/>
                  <a:pt x="24595" y="0"/>
                </a:cubicBezTo>
                <a:lnTo>
                  <a:pt x="333" y="0"/>
                </a:lnTo>
              </a:path>
            </a:pathLst>
          </a:custGeom>
          <a:solidFill>
            <a:schemeClr val="dk2"/>
          </a:solidFill>
          <a:ln cap="flat" cmpd="sng" w="9525">
            <a:solidFill>
              <a:srgbClr val="538CD5"/>
            </a:solidFill>
            <a:prstDash val="solid"/>
            <a:bevel/>
            <a:headEnd len="sm" w="sm" type="none"/>
            <a:tailEnd len="sm" w="sm" type="none"/>
          </a:ln>
        </p:spPr>
        <p:txBody>
          <a:bodyPr anchorCtr="0" anchor="ctr" bIns="32750" lIns="65150" spcFirstLastPara="1" rIns="65150" wrap="square" tIns="327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Caren</dc:creator>
</cp:coreProperties>
</file>