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2404050" cx="21604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LwbxFWQE75SZOqK8+Y5APW88g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2286000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079640" y="7561080"/>
            <a:ext cx="19443601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1079640" y="7561080"/>
            <a:ext cx="19443601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1079640" y="18731159"/>
            <a:ext cx="19443601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1079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11042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1079640" y="18731159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11042640" y="18731159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" type="body"/>
          </p:nvPr>
        </p:nvSpPr>
        <p:spPr>
          <a:xfrm>
            <a:off x="1079640" y="7561080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2" type="body"/>
          </p:nvPr>
        </p:nvSpPr>
        <p:spPr>
          <a:xfrm>
            <a:off x="7653960" y="7561080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3" type="body"/>
          </p:nvPr>
        </p:nvSpPr>
        <p:spPr>
          <a:xfrm>
            <a:off x="14227920" y="7561080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4" type="body"/>
          </p:nvPr>
        </p:nvSpPr>
        <p:spPr>
          <a:xfrm>
            <a:off x="1079640" y="18731159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5" type="body"/>
          </p:nvPr>
        </p:nvSpPr>
        <p:spPr>
          <a:xfrm>
            <a:off x="7653960" y="18731159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6" type="body"/>
          </p:nvPr>
        </p:nvSpPr>
        <p:spPr>
          <a:xfrm>
            <a:off x="14227920" y="18731159"/>
            <a:ext cx="62607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1079640" y="7561080"/>
            <a:ext cx="19443601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1079640" y="7561080"/>
            <a:ext cx="9488160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2" type="body"/>
          </p:nvPr>
        </p:nvSpPr>
        <p:spPr>
          <a:xfrm>
            <a:off x="11042640" y="7561080"/>
            <a:ext cx="9488160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idx="1" type="subTitle"/>
          </p:nvPr>
        </p:nvSpPr>
        <p:spPr>
          <a:xfrm>
            <a:off x="1079640" y="1297080"/>
            <a:ext cx="19443601" cy="25035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1079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2" type="body"/>
          </p:nvPr>
        </p:nvSpPr>
        <p:spPr>
          <a:xfrm>
            <a:off x="11042640" y="7561080"/>
            <a:ext cx="9488160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3" type="body"/>
          </p:nvPr>
        </p:nvSpPr>
        <p:spPr>
          <a:xfrm>
            <a:off x="1079640" y="18731159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1079640" y="7561080"/>
            <a:ext cx="9488160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2" type="body"/>
          </p:nvPr>
        </p:nvSpPr>
        <p:spPr>
          <a:xfrm>
            <a:off x="11042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3" type="body"/>
          </p:nvPr>
        </p:nvSpPr>
        <p:spPr>
          <a:xfrm>
            <a:off x="11042640" y="18731159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1079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11042640" y="7561080"/>
            <a:ext cx="9488160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1079640" y="18731159"/>
            <a:ext cx="19443601" cy="10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079640" y="1297080"/>
            <a:ext cx="19443601" cy="5400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079640" y="7561080"/>
            <a:ext cx="19443601" cy="21385079"/>
          </a:xfrm>
          <a:prstGeom prst="rect">
            <a:avLst/>
          </a:prstGeom>
          <a:noFill/>
          <a:ln>
            <a:noFill/>
          </a:ln>
        </p:spPr>
        <p:txBody>
          <a:bodyPr anchorCtr="0" anchor="t" bIns="154425" lIns="308500" spcFirstLastPara="1" rIns="308500" wrap="square" tIns="154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079280" y="30033719"/>
            <a:ext cx="5041800" cy="172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380360" y="30033719"/>
            <a:ext cx="6842160" cy="172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481080" y="30033719"/>
            <a:ext cx="5041800" cy="172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425" lIns="308500" spcFirstLastPara="1" rIns="308500" wrap="square" tIns="154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/>
          <p:nvPr/>
        </p:nvSpPr>
        <p:spPr>
          <a:xfrm>
            <a:off x="1173239" y="9092362"/>
            <a:ext cx="9055098" cy="4015631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9525">
            <a:solidFill>
              <a:srgbClr val="538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Escreva o texto em um único parágrafo, letra Arial 30, normal, justificado.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963719" y="17901118"/>
            <a:ext cx="9264617" cy="1201105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Descrever o método utilizado. Letra Arial 30, normal, justificado.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132764" y="7897556"/>
            <a:ext cx="8999610" cy="720719"/>
          </a:xfrm>
          <a:custGeom>
            <a:rect b="b" l="l" r="r" t="t"/>
            <a:pathLst>
              <a:path extrusionOk="0" h="2004" w="25001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666" y="2003"/>
                </a:lnTo>
                <a:cubicBezTo>
                  <a:pt x="24833" y="2003"/>
                  <a:pt x="25000" y="1836"/>
                  <a:pt x="25000" y="1669"/>
                </a:cubicBezTo>
                <a:lnTo>
                  <a:pt x="25000" y="333"/>
                </a:lnTo>
                <a:cubicBezTo>
                  <a:pt x="25000" y="166"/>
                  <a:pt x="24833" y="0"/>
                  <a:pt x="24666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004244" y="16650024"/>
            <a:ext cx="9126690" cy="720719"/>
          </a:xfrm>
          <a:custGeom>
            <a:rect b="b" l="l" r="r" t="t"/>
            <a:pathLst>
              <a:path extrusionOk="0" h="2004" w="24930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595" y="2003"/>
                </a:lnTo>
                <a:cubicBezTo>
                  <a:pt x="24762" y="2003"/>
                  <a:pt x="24929" y="1836"/>
                  <a:pt x="24929" y="1669"/>
                </a:cubicBezTo>
                <a:lnTo>
                  <a:pt x="24929" y="333"/>
                </a:lnTo>
                <a:cubicBezTo>
                  <a:pt x="24929" y="166"/>
                  <a:pt x="24762" y="0"/>
                  <a:pt x="24595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MÉTODO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1173239" y="13445278"/>
            <a:ext cx="8998170" cy="718920"/>
          </a:xfrm>
          <a:custGeom>
            <a:rect b="b" l="l" r="r" t="t"/>
            <a:pathLst>
              <a:path extrusionOk="0" h="1999" w="24997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5"/>
                </a:lnTo>
                <a:cubicBezTo>
                  <a:pt x="0" y="1831"/>
                  <a:pt x="166" y="1998"/>
                  <a:pt x="333" y="1998"/>
                </a:cubicBezTo>
                <a:lnTo>
                  <a:pt x="24663" y="1998"/>
                </a:lnTo>
                <a:cubicBezTo>
                  <a:pt x="24829" y="1998"/>
                  <a:pt x="24996" y="1831"/>
                  <a:pt x="24996" y="1665"/>
                </a:cubicBezTo>
                <a:lnTo>
                  <a:pt x="24996" y="333"/>
                </a:lnTo>
                <a:cubicBezTo>
                  <a:pt x="24996" y="166"/>
                  <a:pt x="24829" y="0"/>
                  <a:pt x="24663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0693651" y="27455042"/>
            <a:ext cx="9497900" cy="720719"/>
          </a:xfrm>
          <a:custGeom>
            <a:rect b="b" l="l" r="r" t="t"/>
            <a:pathLst>
              <a:path extrusionOk="0" h="2004" w="24930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595" y="2003"/>
                </a:lnTo>
                <a:cubicBezTo>
                  <a:pt x="24762" y="2003"/>
                  <a:pt x="24929" y="1836"/>
                  <a:pt x="24929" y="1669"/>
                </a:cubicBezTo>
                <a:lnTo>
                  <a:pt x="24929" y="333"/>
                </a:lnTo>
                <a:cubicBezTo>
                  <a:pt x="24929" y="166"/>
                  <a:pt x="24762" y="0"/>
                  <a:pt x="24595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0855803" y="16653434"/>
            <a:ext cx="9393956" cy="718919"/>
          </a:xfrm>
          <a:custGeom>
            <a:rect b="b" l="l" r="r" t="t"/>
            <a:pathLst>
              <a:path extrusionOk="0" h="2004" w="24797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463" y="2003"/>
                </a:lnTo>
                <a:cubicBezTo>
                  <a:pt x="24629" y="2003"/>
                  <a:pt x="24796" y="1836"/>
                  <a:pt x="24796" y="1669"/>
                </a:cubicBezTo>
                <a:lnTo>
                  <a:pt x="24796" y="333"/>
                </a:lnTo>
                <a:cubicBezTo>
                  <a:pt x="24796" y="166"/>
                  <a:pt x="24629" y="0"/>
                  <a:pt x="24463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63360" y="-136440"/>
            <a:ext cx="295560" cy="2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3360" y="-136440"/>
            <a:ext cx="295560" cy="2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63360" y="-136440"/>
            <a:ext cx="295560" cy="2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174600" y="-465120"/>
            <a:ext cx="304920" cy="304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10730575" y="17922267"/>
            <a:ext cx="9414780" cy="6713685"/>
          </a:xfrm>
          <a:prstGeom prst="rect">
            <a:avLst/>
          </a:pr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Descrever de forma objetiva as considerações finais. Letra Arial 30, normal, justificado.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10802144" y="9050529"/>
            <a:ext cx="9414780" cy="6918687"/>
          </a:xfrm>
          <a:prstGeom prst="rect">
            <a:avLst/>
          </a:prstGeom>
          <a:noFill/>
          <a:ln cap="rnd" cmpd="sng" w="9525">
            <a:solidFill>
              <a:srgbClr val="538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Descrever de forma objetiva os resultados, letra Arial 30, normal, justificado.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10802144" y="7938698"/>
            <a:ext cx="9414780" cy="720719"/>
          </a:xfrm>
          <a:custGeom>
            <a:rect b="b" l="l" r="r" t="t"/>
            <a:pathLst>
              <a:path extrusionOk="0" h="2004" w="25001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666" y="2003"/>
                </a:lnTo>
                <a:cubicBezTo>
                  <a:pt x="24833" y="2003"/>
                  <a:pt x="25000" y="1836"/>
                  <a:pt x="25000" y="1669"/>
                </a:cubicBezTo>
                <a:lnTo>
                  <a:pt x="25000" y="333"/>
                </a:lnTo>
                <a:cubicBezTo>
                  <a:pt x="25000" y="166"/>
                  <a:pt x="24833" y="0"/>
                  <a:pt x="24666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174600" y="4864125"/>
            <a:ext cx="20970900" cy="157312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6350" lvl="0" marL="109854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r>
              <a:rPr b="1" i="0" lang="pt-BR" sz="3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(Deve ser claro e conciso, refletindo seu conteúdo, maiúscula, negrito, centralizado, espaço simples)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" lvl="0" marL="109854" marR="0" rtl="0" algn="ctr">
              <a:lnSpc>
                <a:spcPct val="107000"/>
              </a:lnSpc>
              <a:spcBef>
                <a:spcPts val="5"/>
              </a:spcBef>
              <a:spcAft>
                <a:spcPts val="5"/>
              </a:spcAft>
              <a:buNone/>
            </a:pPr>
            <a:r>
              <a:rPr b="1" i="0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1320950" y="6647570"/>
            <a:ext cx="17564100" cy="13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</a:t>
            </a:r>
            <a:r>
              <a:rPr b="0" baseline="3000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Yyyyyyyy</a:t>
            </a:r>
            <a:r>
              <a:rPr b="0" baseline="3000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Zzzzzz</a:t>
            </a:r>
            <a:r>
              <a:rPr b="0" baseline="3000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pt-BR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(Normal, Centralizado)</a:t>
            </a:r>
            <a:endParaRPr b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350" lvl="0" marL="6350" marR="0" rtl="0" algn="r">
              <a:lnSpc>
                <a:spcPct val="95000"/>
              </a:lnSpc>
              <a:spcBef>
                <a:spcPts val="0"/>
              </a:spcBef>
              <a:spcAft>
                <a:spcPts val="5"/>
              </a:spcAft>
              <a:buNone/>
            </a:pPr>
            <a:r>
              <a:t/>
            </a:r>
            <a:endParaRPr b="0" i="1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32764" y="14578783"/>
            <a:ext cx="8998170" cy="14644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Relatar o objetivo do estudo de forma concisa. Letra Arial 30, normal, justificado.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10679831" y="24837181"/>
            <a:ext cx="9465524" cy="720719"/>
          </a:xfrm>
          <a:custGeom>
            <a:rect b="b" l="l" r="r" t="t"/>
            <a:pathLst>
              <a:path extrusionOk="0" h="2004" w="24797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463" y="2003"/>
                </a:lnTo>
                <a:cubicBezTo>
                  <a:pt x="24629" y="2003"/>
                  <a:pt x="24796" y="1836"/>
                  <a:pt x="24796" y="1669"/>
                </a:cubicBezTo>
                <a:lnTo>
                  <a:pt x="24796" y="333"/>
                </a:lnTo>
                <a:cubicBezTo>
                  <a:pt x="24796" y="166"/>
                  <a:pt x="24629" y="0"/>
                  <a:pt x="24463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DESCRITORES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10723336" y="25784920"/>
            <a:ext cx="9465524" cy="1427063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6350" lvl="0" marL="6350" marR="0" rtl="0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Descritores:</a:t>
            </a:r>
            <a:endParaRPr/>
          </a:p>
          <a:p>
            <a:pPr indent="-6350" lvl="0" marL="6350" marR="0" rtl="0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" lvl="0" marL="6350" marR="0" rtl="0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Fomento: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10695273" y="28373864"/>
            <a:ext cx="9521650" cy="1538306"/>
          </a:xfrm>
          <a:prstGeom prst="rect">
            <a:avLst/>
          </a:pr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6350" lvl="0" marL="635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 </a:t>
            </a:r>
            <a:endParaRPr/>
          </a:p>
          <a:p>
            <a:pPr indent="-6350" lvl="0" marL="6350" marR="0" rtl="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endParaRPr/>
          </a:p>
          <a:p>
            <a:pPr indent="-6350" lvl="0" marL="6350" marR="0" rtl="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963720" y="30596387"/>
            <a:ext cx="19253203" cy="923330"/>
          </a:xfrm>
          <a:prstGeom prst="rect">
            <a:avLst/>
          </a:prstGeom>
          <a:noFill/>
          <a:ln cap="rnd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Categoria profissional/grau acadêmico;Nome da instituição de origem; cidade, Estado. E-mail.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1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00" y="152400"/>
            <a:ext cx="21307625" cy="426152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63358" y="31770025"/>
            <a:ext cx="21604276" cy="720724"/>
          </a:xfrm>
          <a:custGeom>
            <a:rect b="b" l="l" r="r" t="t"/>
            <a:pathLst>
              <a:path extrusionOk="0" h="2004" w="24930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9"/>
                </a:lnTo>
                <a:cubicBezTo>
                  <a:pt x="0" y="1836"/>
                  <a:pt x="166" y="2003"/>
                  <a:pt x="333" y="2003"/>
                </a:cubicBezTo>
                <a:lnTo>
                  <a:pt x="24595" y="2003"/>
                </a:lnTo>
                <a:cubicBezTo>
                  <a:pt x="24762" y="2003"/>
                  <a:pt x="24929" y="1836"/>
                  <a:pt x="24929" y="1669"/>
                </a:cubicBezTo>
                <a:lnTo>
                  <a:pt x="24929" y="333"/>
                </a:lnTo>
                <a:cubicBezTo>
                  <a:pt x="24929" y="166"/>
                  <a:pt x="24762" y="0"/>
                  <a:pt x="24595" y="0"/>
                </a:cubicBezTo>
                <a:lnTo>
                  <a:pt x="333" y="0"/>
                </a:lnTo>
              </a:path>
            </a:pathLst>
          </a:custGeom>
          <a:solidFill>
            <a:schemeClr val="dk2"/>
          </a:solidFill>
          <a:ln cap="flat" cmpd="sng" w="9525">
            <a:solidFill>
              <a:srgbClr val="538CD5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32750" lIns="65150" spcFirstLastPara="1" rIns="65150" wrap="square" tIns="32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Caren</dc:creator>
</cp:coreProperties>
</file>